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1-co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2-problem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3-solutio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4-featur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5-feature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6-result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7-prici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v3-slides/slide-08-ct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株式会社TIMEWELL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ZEROCK - 社内情報検索AI</dc:title>
  <dc:subject>PptxGenJS Presentation</dc:subject>
  <dc:creator>TIMEWELL Inc.</dc:creator>
  <cp:lastModifiedBy>TIMEWELL Inc.</cp:lastModifiedBy>
  <cp:revision>1</cp:revision>
  <dcterms:created xsi:type="dcterms:W3CDTF">2026-01-30T02:22:06Z</dcterms:created>
  <dcterms:modified xsi:type="dcterms:W3CDTF">2026-01-30T02:22:06Z</dcterms:modified>
</cp:coreProperties>
</file>